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5" r:id="rId2"/>
    <p:sldId id="273" r:id="rId3"/>
    <p:sldId id="289" r:id="rId4"/>
    <p:sldId id="292" r:id="rId5"/>
    <p:sldId id="291" r:id="rId6"/>
    <p:sldId id="290" r:id="rId7"/>
    <p:sldId id="286" r:id="rId8"/>
    <p:sldId id="277" r:id="rId9"/>
    <p:sldId id="288" r:id="rId10"/>
    <p:sldId id="280" r:id="rId11"/>
    <p:sldId id="279" r:id="rId12"/>
    <p:sldId id="281" r:id="rId13"/>
    <p:sldId id="284" r:id="rId14"/>
    <p:sldId id="282" r:id="rId15"/>
    <p:sldId id="283" r:id="rId16"/>
    <p:sldId id="285" r:id="rId17"/>
    <p:sldId id="287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995" autoAdjust="0"/>
  </p:normalViewPr>
  <p:slideViewPr>
    <p:cSldViewPr>
      <p:cViewPr>
        <p:scale>
          <a:sx n="60" d="100"/>
          <a:sy n="60" d="100"/>
        </p:scale>
        <p:origin x="-74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37A04-DEB3-4C55-BAEA-324F4DC33060}" type="datetimeFigureOut">
              <a:rPr lang="nl-NL" smtClean="0"/>
              <a:pPr/>
              <a:t>11-9-2014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3D587-00A0-4BF8-8E72-124992F7B49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498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C51D0-3AA7-4BB1-A10F-B434DE6CD123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8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9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F7C59F7-A3B4-4A1A-AE7A-79F5E855CD47}" type="datetimeFigureOut">
              <a:rPr lang="nl-NL" smtClean="0"/>
              <a:pPr/>
              <a:t>11-9-2014</a:t>
            </a:fld>
            <a:endParaRPr lang="nl-N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11-9-2014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11-9-2014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11-9-2014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11-9-2014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11-9-2014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11-9-2014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11-9-2014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11-9-2014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11-9-2014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F7C59F7-A3B4-4A1A-AE7A-79F5E855CD47}" type="datetimeFigureOut">
              <a:rPr lang="nl-NL" smtClean="0"/>
              <a:pPr/>
              <a:t>11-9-2014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F7C59F7-A3B4-4A1A-AE7A-79F5E855CD47}" type="datetimeFigureOut">
              <a:rPr lang="nl-NL" smtClean="0"/>
              <a:pPr/>
              <a:t>11-9-2014</a:t>
            </a:fld>
            <a:endParaRPr lang="nl-N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xF2kXAwjXw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v=JQVNv5GfOBQ&amp;feature=player_embedde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fYPcsUVgTA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v=INMRwZqET1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maken.wikiwijs.nl/userfiles/793ee466c926f1ed6f341e62dba2991fb0265f30.pptx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nl-NL" dirty="0" smtClean="0"/>
              <a:t>Plantenteelt </a:t>
            </a:r>
            <a:r>
              <a:rPr lang="nl-NL" dirty="0" err="1" smtClean="0"/>
              <a:t>vakdag</a:t>
            </a:r>
            <a:endParaRPr lang="nl-NL" dirty="0"/>
          </a:p>
        </p:txBody>
      </p:sp>
      <p:sp>
        <p:nvSpPr>
          <p:cNvPr id="5" name="TextBox 4"/>
          <p:cNvSpPr txBox="1"/>
          <p:nvPr/>
        </p:nvSpPr>
        <p:spPr>
          <a:xfrm>
            <a:off x="7380312" y="6056582"/>
            <a:ext cx="176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R. </a:t>
            </a:r>
            <a:r>
              <a:rPr lang="nl-NL" dirty="0" err="1" smtClean="0"/>
              <a:t>Soesman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912" y="2403184"/>
            <a:ext cx="3686175" cy="205163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Aftrap: Kwaliteit leveren</a:t>
            </a:r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2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86" y="116632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66489"/>
            <a:ext cx="2824346" cy="244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5733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Aftrap: Kwaliteit leveren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2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86" y="116632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49579"/>
            <a:ext cx="7200800" cy="25819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5651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Voorkennis: </a:t>
            </a:r>
          </a:p>
          <a:p>
            <a:pPr lvl="1">
              <a:buFont typeface="Arial" charset="0"/>
              <a:buChar char="•"/>
            </a:pPr>
            <a:r>
              <a:rPr lang="nl-NL" dirty="0" smtClean="0"/>
              <a:t>Welke hulpmiddelen kunnen je helpen bij het oogsten?</a:t>
            </a:r>
          </a:p>
          <a:p>
            <a:pPr lvl="1">
              <a:buFont typeface="Arial" charset="0"/>
              <a:buChar char="•"/>
            </a:pPr>
            <a:r>
              <a:rPr lang="nl-NL" dirty="0" smtClean="0"/>
              <a:t>Wat weet je al van transportsystemen?</a:t>
            </a:r>
          </a:p>
          <a:p>
            <a:pPr lvl="1">
              <a:buFont typeface="Arial" charset="0"/>
              <a:buChar char="•"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2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86" y="116632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8807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Theorie</a:t>
            </a:r>
          </a:p>
          <a:p>
            <a:pPr lvl="1">
              <a:buFont typeface="Arial" charset="0"/>
              <a:buChar char="•"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2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86" y="116632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2669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Hulpmiddelen die kunnen helpen bij het oogsten.</a:t>
            </a: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2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86" y="116632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96147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021" y="3404911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04911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404911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5208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Transportsystemen.</a:t>
            </a:r>
          </a:p>
          <a:p>
            <a:pPr marL="393192" lvl="1" indent="0">
              <a:buNone/>
            </a:pPr>
            <a:r>
              <a:rPr lang="nl-NL" dirty="0" smtClean="0">
                <a:hlinkClick r:id="rId3"/>
              </a:rPr>
              <a:t>Planten op de kar laden</a:t>
            </a:r>
            <a:endParaRPr lang="nl-NL" dirty="0" smtClean="0"/>
          </a:p>
          <a:p>
            <a:pPr marL="393192" lvl="1" indent="0">
              <a:buNone/>
            </a:pPr>
            <a:r>
              <a:rPr lang="nl-NL" dirty="0" smtClean="0">
                <a:hlinkClick r:id="rId4"/>
              </a:rPr>
              <a:t>Transport door de hele kas</a:t>
            </a: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2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86" y="116632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77072"/>
            <a:ext cx="71723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4842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Verplanten grote bomen:</a:t>
            </a:r>
          </a:p>
          <a:p>
            <a:pPr marL="393192" lvl="1" indent="0">
              <a:buNone/>
            </a:pPr>
            <a:r>
              <a:rPr lang="nl-NL" dirty="0" err="1" smtClean="0">
                <a:hlinkClick r:id="rId3"/>
              </a:rPr>
              <a:t>Fagus</a:t>
            </a:r>
            <a:endParaRPr lang="nl-NL" dirty="0" smtClean="0"/>
          </a:p>
          <a:p>
            <a:pPr marL="393192" lvl="1" indent="0">
              <a:buNone/>
            </a:pPr>
            <a:r>
              <a:rPr lang="nl-NL" dirty="0" err="1" smtClean="0">
                <a:hlinkClick r:id="rId4"/>
              </a:rPr>
              <a:t>Quercus</a:t>
            </a:r>
            <a:r>
              <a:rPr lang="nl-NL" dirty="0" smtClean="0">
                <a:hlinkClick r:id="rId4"/>
              </a:rPr>
              <a:t> </a:t>
            </a:r>
            <a:r>
              <a:rPr lang="nl-NL" dirty="0" err="1" smtClean="0">
                <a:hlinkClick r:id="rId4"/>
              </a:rPr>
              <a:t>palustris</a:t>
            </a:r>
            <a:endParaRPr lang="nl-NL" dirty="0" smtClean="0"/>
          </a:p>
          <a:p>
            <a:pPr marL="393192" lvl="1" indent="0">
              <a:buNone/>
            </a:pPr>
            <a:endParaRPr lang="nl-NL" dirty="0"/>
          </a:p>
          <a:p>
            <a:pPr marL="393192" lvl="1" indent="0">
              <a:buNone/>
            </a:pPr>
            <a:endParaRPr lang="nl-NL" dirty="0" smtClean="0"/>
          </a:p>
          <a:p>
            <a:pPr lvl="1">
              <a:buFont typeface="Arial" charset="0"/>
              <a:buChar char="•"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2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86" y="116632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2989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Evaluatie/reflectie: Kwaliteit leveren</a:t>
            </a: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Wat ging er goed en kan de volgende keer beter?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2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86" y="116632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49080"/>
            <a:ext cx="2286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8918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>
                <a:hlinkClick r:id="rId3"/>
              </a:rPr>
              <a:t>Wat hebben we vorige week gedaan?</a:t>
            </a: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Terugblik les 1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86" y="116632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69744"/>
            <a:ext cx="2057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36382"/>
            <a:ext cx="39719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177" y="4581128"/>
            <a:ext cx="2808734" cy="1898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889" y="4848442"/>
            <a:ext cx="3363252" cy="105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3595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Leuke plaatjes over boomomtrek.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Terugblik les 1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86" y="116632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08920"/>
            <a:ext cx="455295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5871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Leuke plaatjes over boomomtrek.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Terugblik les 1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86" y="116632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672" y="2657474"/>
            <a:ext cx="363855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5919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Leuke plaatjes over boomomtrek.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Terugblik les 1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86" y="116632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661" y="3140968"/>
            <a:ext cx="466725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5919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Leuke plaatjes over boomomtrek.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Terugblik les 1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86" y="116632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711" y="2839038"/>
            <a:ext cx="48291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5919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BPV opdracht van de vorige week…..</a:t>
            </a:r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Terugblik les 1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86" y="116632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72128"/>
            <a:ext cx="3132187" cy="317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0711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endParaRPr lang="nl-NL" dirty="0"/>
          </a:p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r>
              <a:rPr lang="nl-NL" sz="8800" dirty="0" smtClean="0"/>
              <a:t>      </a:t>
            </a:r>
            <a:r>
              <a:rPr lang="nl-NL" sz="8800" smtClean="0"/>
              <a:t>Les 2</a:t>
            </a:r>
            <a:endParaRPr lang="nl-NL" sz="8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4186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0743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r>
              <a:rPr lang="nl-NL" sz="2400" b="1" dirty="0" smtClean="0"/>
              <a:t>Planning 11 september</a:t>
            </a:r>
          </a:p>
          <a:p>
            <a:pPr marL="109728" indent="0">
              <a:buNone/>
            </a:pPr>
            <a:endParaRPr lang="nl-NL" sz="2400" b="1" dirty="0" smtClean="0"/>
          </a:p>
          <a:p>
            <a:pPr marL="109728" indent="0">
              <a:buNone/>
            </a:pPr>
            <a:r>
              <a:rPr lang="nl-NL" sz="2000" dirty="0" smtClean="0"/>
              <a:t>11:00 Aftrap; terugblik en theorie over de les van vandaag.</a:t>
            </a:r>
          </a:p>
          <a:p>
            <a:pPr marL="109728" indent="0">
              <a:buNone/>
            </a:pPr>
            <a:r>
              <a:rPr lang="nl-NL" sz="2000" dirty="0" smtClean="0"/>
              <a:t>11:30 Aan de slag met de opdrachten van lesbrief 2</a:t>
            </a:r>
          </a:p>
          <a:p>
            <a:pPr marL="109728" indent="0">
              <a:buNone/>
            </a:pPr>
            <a:r>
              <a:rPr lang="nl-NL" sz="2000" dirty="0" smtClean="0"/>
              <a:t>12:00 Plantenkennis 1</a:t>
            </a:r>
            <a:r>
              <a:rPr lang="nl-NL" sz="2000" baseline="30000" dirty="0" smtClean="0"/>
              <a:t>e</a:t>
            </a:r>
            <a:r>
              <a:rPr lang="nl-NL" sz="2000" dirty="0" smtClean="0"/>
              <a:t> 5 planten.</a:t>
            </a:r>
          </a:p>
          <a:p>
            <a:pPr marL="109728" indent="0">
              <a:buNone/>
            </a:pPr>
            <a:r>
              <a:rPr lang="nl-NL" sz="2000" dirty="0" smtClean="0"/>
              <a:t>12:30 Zelf werken aan opdrachten en plantenkennis.</a:t>
            </a:r>
          </a:p>
          <a:p>
            <a:pPr marL="109728" indent="0">
              <a:buNone/>
            </a:pPr>
            <a:r>
              <a:rPr lang="nl-NL" sz="2000" dirty="0" smtClean="0"/>
              <a:t>13:00 Pauze</a:t>
            </a:r>
          </a:p>
          <a:p>
            <a:pPr marL="109728" indent="0">
              <a:buNone/>
            </a:pPr>
            <a:r>
              <a:rPr lang="nl-NL" sz="2000" dirty="0" smtClean="0"/>
              <a:t>13:30 Praktijk.</a:t>
            </a:r>
          </a:p>
          <a:p>
            <a:pPr marL="109728" indent="0">
              <a:buNone/>
            </a:pPr>
            <a:r>
              <a:rPr lang="nl-NL" sz="2000" dirty="0" smtClean="0"/>
              <a:t>15:15 Logboek invullen en evaluatie.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4186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9164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704</TotalTime>
  <Words>212</Words>
  <Application>Microsoft Office PowerPoint</Application>
  <PresentationFormat>Diavoorstelling (4:3)</PresentationFormat>
  <Paragraphs>110</Paragraphs>
  <Slides>17</Slides>
  <Notes>17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Concourse</vt:lpstr>
      <vt:lpstr>Plantenteelt vakdag</vt:lpstr>
      <vt:lpstr>Terugblik les 1</vt:lpstr>
      <vt:lpstr>Terugblik les 1</vt:lpstr>
      <vt:lpstr>Terugblik les 1</vt:lpstr>
      <vt:lpstr>Terugblik les 1</vt:lpstr>
      <vt:lpstr>Terugblik les 1</vt:lpstr>
      <vt:lpstr>Terugblik les 1</vt:lpstr>
      <vt:lpstr>PowerPoint-presentatie</vt:lpstr>
      <vt:lpstr>PowerPoint-presentatie</vt:lpstr>
      <vt:lpstr>Les 2</vt:lpstr>
      <vt:lpstr>Les 2</vt:lpstr>
      <vt:lpstr>Les 2</vt:lpstr>
      <vt:lpstr>Les 2</vt:lpstr>
      <vt:lpstr>Les 2</vt:lpstr>
      <vt:lpstr>Les 2</vt:lpstr>
      <vt:lpstr>Les 2</vt:lpstr>
      <vt:lpstr>Les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 Teelt 5-12-2013</dc:title>
  <dc:creator>Mathijs</dc:creator>
  <cp:lastModifiedBy>Robert Soesman</cp:lastModifiedBy>
  <cp:revision>94</cp:revision>
  <dcterms:created xsi:type="dcterms:W3CDTF">2013-12-03T16:07:15Z</dcterms:created>
  <dcterms:modified xsi:type="dcterms:W3CDTF">2014-09-11T11:17:28Z</dcterms:modified>
</cp:coreProperties>
</file>